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1" r:id="rId8"/>
    <p:sldId id="267" r:id="rId9"/>
    <p:sldId id="268" r:id="rId10"/>
    <p:sldId id="270" r:id="rId11"/>
    <p:sldId id="273" r:id="rId12"/>
    <p:sldId id="271" r:id="rId13"/>
    <p:sldId id="274" r:id="rId14"/>
    <p:sldId id="275" r:id="rId15"/>
    <p:sldId id="277" r:id="rId16"/>
    <p:sldId id="278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411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23E5D-1C49-D045-9B7C-4B1F86209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88CC7E-62B8-C947-AA00-7236FFABC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27D1E4-0858-C74D-9E21-880D59B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E6CD24-DC5B-A748-9923-F725CB84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9AE166-1AC8-034B-A753-49DAE6E1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9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D63C0-A78D-BF42-84A9-8149E753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75A4F5-F0F9-A143-A5D0-9FCE46263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4AFB3-DE80-574B-8D0A-74679DEC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0D014E-1599-0244-84C3-7F9FCB74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5B2F9F-CFB3-2A48-B604-067EE0C3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31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8B0857-5E4A-CD47-8015-0F6E693C6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6C8762-101C-8E4F-9B18-16D52DF89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2ECDC5-3A4D-094D-B794-9C031F3E0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CD0220-33C1-5047-A5DB-033004887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6A291C-648A-D845-839C-060C567F2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42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C25B0-CC33-DC49-AB6E-B3BFB2228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949791-F361-DB4C-AF2E-B3F3D2E5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3099A8-22FB-DD41-B5C7-CF5C2B36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625B4F-A774-674D-94AB-F0352123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65D67E-7264-0F47-9E8C-5CE98DF2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86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DC75C-F6B9-9342-AEA8-A52DABEB9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1426F0-8114-8A41-AA81-9B7A6955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F8680-E042-C142-AFEE-7DB17CD7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2D56D5-22BA-5844-AA54-CDFB264E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F9F6D3-1851-6948-A233-69764E99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38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BA951-DFB2-5F4A-BA25-CD308D52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E7854-79DD-CE47-A5F3-13036178E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F18A94-AD34-BC4B-959F-EF3D06DBB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293893-C428-C241-9242-A36EA6F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695C58-9775-E34F-B7CA-897D4615C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BE4449-4460-3249-B3C9-3246E530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04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88098-A990-C640-BF46-836C7183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7F9CCE-FD0A-0443-9F99-C08EAEB0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EB9C6F-14FE-BC4C-84EF-AC97B1086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E6FE36-9564-4B4D-B06E-953B48169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3A81163-0254-8D4B-86F8-87C03A495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38EC1C-5016-184D-82F0-F89F25EBF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36828F0-5A82-FE45-B0D7-A40DBF68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0C9D26-CF79-764A-BC18-4774BB43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45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E9B7C-344F-574F-9B10-91B452CB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4048FE7-A876-DE4E-A42D-28FFD6CF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4B7FF2-72AF-2D40-B025-8DF5F698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0A37CB-18C8-1B49-A077-8997DC43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4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6A9B787-A3A2-B84C-8DF7-C8BDFB14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249686-56A5-4E49-9C95-9DC4B2E3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CFAA8B-77DC-FC45-9E82-455AFA5C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66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04A65-2481-D041-BD92-870869BD1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73F8F-C7D8-2B48-8C75-125F5C2C1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55B8BA-0354-CF42-8678-AC4259E6D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B31D8D-5B4E-0A47-9D62-82E57B63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A36BC2-6137-DE46-BC97-BACCF2AC0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3E3E14-EC37-E148-BE73-391C9A3E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94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AC4B96-1B65-6341-98BC-BBB19191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343941-1DCD-A04D-8916-374050602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434FA6-91BE-EA41-85FD-62B605D20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E0B1D-B79E-3F41-9741-D1F75B53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C45B6C-C030-3C49-BCA8-8A9A8032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490B4D-4A20-2445-BA48-1353CF8C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92C0D-01C4-0A4E-99D7-32BD8C11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AC9619-FC78-6C42-A6A1-CBACAB466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813D77-2B0A-2541-9345-9AA7AB04F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47935C-B00A-E64B-A452-50D743FA4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89F64-87B7-F248-84F9-5952823B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37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3E725-7E99-7443-8D2A-73D11AA39E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Предсказание петель в </a:t>
            </a:r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discodeum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DCB8BC-7AB7-E346-8C0B-0D878097F5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Плискин</a:t>
            </a:r>
            <a:r>
              <a:rPr lang="ru-RU" dirty="0"/>
              <a:t>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104772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по петлям</a:t>
            </a:r>
            <a:r>
              <a:rPr lang="en-US" dirty="0"/>
              <a:t> </a:t>
            </a:r>
            <a:br>
              <a:rPr lang="ru-RU" dirty="0"/>
            </a:br>
            <a:r>
              <a:rPr lang="en-US" dirty="0"/>
              <a:t>(</a:t>
            </a:r>
            <a:r>
              <a:rPr lang="ru-RU" dirty="0"/>
              <a:t>среднее по диагонали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5D199E-E3D0-5B43-878E-7037E6102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51" t="34286" r="28174" b="22381"/>
          <a:stretch/>
        </p:blipFill>
        <p:spPr>
          <a:xfrm>
            <a:off x="500920" y="2497034"/>
            <a:ext cx="5029023" cy="334859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E58FA5-E53F-2844-8A62-FA3BDFFB9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50" t="32858" r="27778" b="22381"/>
          <a:stretch/>
        </p:blipFill>
        <p:spPr>
          <a:xfrm>
            <a:off x="6461903" y="2342921"/>
            <a:ext cx="5142270" cy="35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по петлям</a:t>
            </a:r>
            <a:br>
              <a:rPr lang="ru-RU" dirty="0"/>
            </a:br>
            <a:r>
              <a:rPr lang="ru-RU" dirty="0"/>
              <a:t>(сумма по диагонали)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F2A188-CB9C-8F4B-936D-433DF23D1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0" t="32381" r="28472" b="23015"/>
          <a:stretch/>
        </p:blipFill>
        <p:spPr>
          <a:xfrm>
            <a:off x="476376" y="2558143"/>
            <a:ext cx="5064452" cy="35051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3C378-A23F-DD45-B007-E133FDA35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53" t="37301" r="27976" b="19683"/>
          <a:stretch/>
        </p:blipFill>
        <p:spPr>
          <a:xfrm>
            <a:off x="6400800" y="2558143"/>
            <a:ext cx="5312228" cy="34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9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по меж-петлям</a:t>
            </a:r>
            <a:br>
              <a:rPr lang="ru-RU" dirty="0"/>
            </a:br>
            <a:r>
              <a:rPr lang="ru-RU" dirty="0"/>
              <a:t>(среднее по диагонали)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CCEF5-C309-A949-B5D0-AB944FF43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2" t="32381" r="27976" b="24603"/>
          <a:stretch/>
        </p:blipFill>
        <p:spPr>
          <a:xfrm>
            <a:off x="460694" y="2588306"/>
            <a:ext cx="4930936" cy="32355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33CA9A-A212-C747-B5D8-4A27C9FD8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8" t="32222" r="27976" b="22698"/>
          <a:stretch/>
        </p:blipFill>
        <p:spPr>
          <a:xfrm>
            <a:off x="6585857" y="2442654"/>
            <a:ext cx="5105400" cy="34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по меж-петлям</a:t>
            </a:r>
            <a:br>
              <a:rPr lang="ru-RU" dirty="0"/>
            </a:br>
            <a:r>
              <a:rPr lang="ru-RU" dirty="0"/>
              <a:t>(сумма по диагонали)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BAB48D-99D5-9E4F-88DD-8D67E9B56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0" t="24652" r="28571" b="29524"/>
          <a:stretch/>
        </p:blipFill>
        <p:spPr>
          <a:xfrm>
            <a:off x="437036" y="2449287"/>
            <a:ext cx="4994935" cy="356043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1A02D7-A555-0F43-AF07-E93181DDC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52" t="29682" r="28075" b="24603"/>
          <a:stretch/>
        </p:blipFill>
        <p:spPr>
          <a:xfrm>
            <a:off x="6705600" y="2429881"/>
            <a:ext cx="5007428" cy="35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Шкалирование</a:t>
            </a:r>
            <a:r>
              <a:rPr lang="ru-RU" dirty="0"/>
              <a:t> по петлям</a:t>
            </a:r>
            <a:br>
              <a:rPr lang="ru-RU" dirty="0"/>
            </a:br>
            <a:r>
              <a:rPr lang="en-US" dirty="0"/>
              <a:t>(</a:t>
            </a:r>
            <a:r>
              <a:rPr lang="ru-RU" dirty="0"/>
              <a:t>одинаковый размер</a:t>
            </a:r>
            <a:r>
              <a:rPr lang="en-US" dirty="0"/>
              <a:t>, </a:t>
            </a:r>
            <a:r>
              <a:rPr lang="ru-RU" dirty="0"/>
              <a:t>среднее по диагонали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1AFB0B-31AB-6641-BF5B-A0B78B79B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9" t="28095" r="49305" b="42857"/>
          <a:stretch/>
        </p:blipFill>
        <p:spPr>
          <a:xfrm>
            <a:off x="283132" y="2795134"/>
            <a:ext cx="5214153" cy="28654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02E712-9C75-B445-9EB9-F21678978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53" t="26814" r="49702" b="43968"/>
          <a:stretch/>
        </p:blipFill>
        <p:spPr>
          <a:xfrm>
            <a:off x="6349342" y="2795134"/>
            <a:ext cx="4841172" cy="27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Шкалирование</a:t>
            </a:r>
            <a:r>
              <a:rPr lang="ru-RU" dirty="0"/>
              <a:t> по петлям</a:t>
            </a:r>
            <a:r>
              <a:rPr lang="en-US" dirty="0"/>
              <a:t> </a:t>
            </a:r>
            <a:r>
              <a:rPr lang="ru-RU" dirty="0"/>
              <a:t>с норм для </a:t>
            </a:r>
            <a:r>
              <a:rPr lang="ru-RU" dirty="0" err="1"/>
              <a:t>диктии</a:t>
            </a:r>
            <a:br>
              <a:rPr lang="ru-RU" dirty="0"/>
            </a:br>
            <a:r>
              <a:rPr lang="en-US" dirty="0"/>
              <a:t>(</a:t>
            </a:r>
            <a:r>
              <a:rPr lang="ru-RU" dirty="0"/>
              <a:t>одинаковый размер</a:t>
            </a:r>
            <a:r>
              <a:rPr lang="en-US" dirty="0"/>
              <a:t>, </a:t>
            </a:r>
            <a:r>
              <a:rPr lang="ru-RU" dirty="0"/>
              <a:t>среднее по диагонали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02E712-9C75-B445-9EB9-F21678978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3" t="28379" r="49702" b="43968"/>
          <a:stretch/>
        </p:blipFill>
        <p:spPr>
          <a:xfrm>
            <a:off x="6349342" y="2943348"/>
            <a:ext cx="4841172" cy="26192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20DA9-2ADA-1A43-91D1-DE53905F6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6" t="42918" r="49901" b="38255"/>
          <a:stretch/>
        </p:blipFill>
        <p:spPr>
          <a:xfrm>
            <a:off x="968829" y="2943349"/>
            <a:ext cx="5029199" cy="26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0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15ABE-500C-7F40-BBC9-52504546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2BB5AB-CA12-134F-9A57-6D5CEFE2F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303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</p:spTree>
    <p:extLst>
      <p:ext uri="{BB962C8B-B14F-4D97-AF65-F5344CB8AC3E}">
        <p14:creationId xmlns:p14="http://schemas.microsoft.com/office/powerpoint/2010/main" val="88817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8D195-C949-964A-A995-596313D0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D1659C-7C72-B944-BE0B-54BB249A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1) определить как предсказывать петлям</a:t>
            </a:r>
          </a:p>
          <a:p>
            <a:r>
              <a:rPr lang="ru-RU" dirty="0"/>
              <a:t>2) </a:t>
            </a:r>
            <a:r>
              <a:rPr lang="ru-RU" dirty="0" err="1"/>
              <a:t>распарсить</a:t>
            </a:r>
            <a:r>
              <a:rPr lang="ru-RU" dirty="0"/>
              <a:t> данные по петлям для человека и </a:t>
            </a:r>
            <a:r>
              <a:rPr lang="ru-RU" dirty="0" err="1"/>
              <a:t>диктии</a:t>
            </a:r>
            <a:endParaRPr lang="ru-RU" dirty="0"/>
          </a:p>
          <a:p>
            <a:r>
              <a:rPr lang="ru-RU" dirty="0"/>
              <a:t>3) найти сходства между петлями двух организмов</a:t>
            </a:r>
          </a:p>
          <a:p>
            <a:r>
              <a:rPr lang="ru-RU" dirty="0"/>
              <a:t>4) применить </a:t>
            </a:r>
            <a:r>
              <a:rPr lang="en-US" dirty="0"/>
              <a:t>transfer learning </a:t>
            </a:r>
            <a:r>
              <a:rPr lang="ru-RU" dirty="0"/>
              <a:t>для задачи предсказания петель</a:t>
            </a:r>
          </a:p>
        </p:txBody>
      </p:sp>
    </p:spTree>
    <p:extLst>
      <p:ext uri="{BB962C8B-B14F-4D97-AF65-F5344CB8AC3E}">
        <p14:creationId xmlns:p14="http://schemas.microsoft.com/office/powerpoint/2010/main" val="4086901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C3BC5-4AE0-6F4E-B306-8C76AFF8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предсказывать петли?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F53742-7864-2148-A6B5-D6F6AE907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Данных по </a:t>
            </a:r>
            <a:r>
              <a:rPr lang="ru-RU" dirty="0" err="1"/>
              <a:t>диктии</a:t>
            </a:r>
            <a:r>
              <a:rPr lang="ru-RU" dirty="0"/>
              <a:t> мало!</a:t>
            </a:r>
          </a:p>
          <a:p>
            <a:r>
              <a:rPr lang="ru-RU" dirty="0"/>
              <a:t>Нейронная сеть может переобучиться на них</a:t>
            </a:r>
          </a:p>
          <a:p>
            <a:endParaRPr lang="ru-RU" dirty="0"/>
          </a:p>
          <a:p>
            <a:r>
              <a:rPr lang="ru-RU" dirty="0"/>
              <a:t>Поэтому используем работу </a:t>
            </a:r>
            <a:r>
              <a:rPr lang="en-US" dirty="0"/>
              <a:t>Rao, </a:t>
            </a:r>
            <a:r>
              <a:rPr lang="ru-RU" dirty="0"/>
              <a:t>в которой выделялись петли на </a:t>
            </a:r>
            <a:r>
              <a:rPr lang="en-US" dirty="0"/>
              <a:t>Hi-C </a:t>
            </a:r>
            <a:r>
              <a:rPr lang="ru-RU" dirty="0"/>
              <a:t>человека</a:t>
            </a:r>
          </a:p>
          <a:p>
            <a:r>
              <a:rPr lang="ru-RU" dirty="0"/>
              <a:t>Аналогичный метод применить не можем, так как петли </a:t>
            </a:r>
            <a:r>
              <a:rPr lang="ru-RU" dirty="0" err="1"/>
              <a:t>диктии</a:t>
            </a:r>
            <a:r>
              <a:rPr lang="ru-RU" dirty="0"/>
              <a:t> не такие очевидные как </a:t>
            </a:r>
            <a:r>
              <a:rPr lang="en-US" dirty="0"/>
              <a:t>Rao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475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746B-7088-6641-B965-35D7EA3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Парсинг</a:t>
            </a:r>
            <a:r>
              <a:rPr lang="ru-RU" dirty="0"/>
              <a:t> данных </a:t>
            </a:r>
            <a:r>
              <a:rPr lang="en-US" dirty="0"/>
              <a:t>Hi-C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28FCF5-5D36-EF49-9591-DD03F7D13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22" t="19836" r="30612" b="15620"/>
          <a:stretch/>
        </p:blipFill>
        <p:spPr>
          <a:xfrm>
            <a:off x="391886" y="1838903"/>
            <a:ext cx="4935279" cy="485993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9F181-B32B-FC4A-BAA5-622BD4046F3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19EC5-3AF2-9849-B6EE-96C3D77786C5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9FBBE5-2004-F844-A6AF-C4F3451AB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6" t="19365" r="31151" b="16984"/>
          <a:stretch/>
        </p:blipFill>
        <p:spPr>
          <a:xfrm>
            <a:off x="6607629" y="1753828"/>
            <a:ext cx="4920343" cy="494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2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746B-7088-6641-B965-35D7EA3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Применения диагональной нормализации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9F181-B32B-FC4A-BAA5-622BD4046F3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19EC5-3AF2-9849-B6EE-96C3D77786C5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E76058-2F08-8442-9ADD-D0F1C85CD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75" t="20317" r="31052" b="15872"/>
          <a:stretch/>
        </p:blipFill>
        <p:spPr>
          <a:xfrm>
            <a:off x="423859" y="1838903"/>
            <a:ext cx="4997910" cy="48884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828C68-886A-AE43-BC7F-41BF7AA6A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70" t="20160" r="30258" b="16031"/>
          <a:stretch/>
        </p:blipFill>
        <p:spPr>
          <a:xfrm>
            <a:off x="6683829" y="1853315"/>
            <a:ext cx="5007428" cy="48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746B-7088-6641-B965-35D7EA3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Парсинг</a:t>
            </a:r>
            <a:r>
              <a:rPr lang="ru-RU" dirty="0"/>
              <a:t> петель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9F181-B32B-FC4A-BAA5-622BD4046F3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19EC5-3AF2-9849-B6EE-96C3D77786C5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6903FB-FF62-584A-9648-CC72AD145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1" t="22857" r="31052" b="12063"/>
          <a:stretch/>
        </p:blipFill>
        <p:spPr>
          <a:xfrm>
            <a:off x="581055" y="1921510"/>
            <a:ext cx="4683517" cy="47296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42CF49-0267-344E-B5C0-6C20D8A4C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6" t="23176" r="31349" b="13015"/>
          <a:stretch/>
        </p:blipFill>
        <p:spPr>
          <a:xfrm>
            <a:off x="6422572" y="1901549"/>
            <a:ext cx="4844142" cy="47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6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данных</a:t>
            </a:r>
            <a:r>
              <a:rPr lang="en-US" dirty="0"/>
              <a:t> (</a:t>
            </a:r>
            <a:r>
              <a:rPr lang="ru-RU" dirty="0"/>
              <a:t>Произвольные петли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0C0B9B-A254-8746-8E3D-00337C399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1" t="22857" r="32738" b="14444"/>
          <a:stretch/>
        </p:blipFill>
        <p:spPr>
          <a:xfrm>
            <a:off x="555171" y="1838903"/>
            <a:ext cx="4735286" cy="48083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C542C2-4AD5-C441-AE57-D1491BA4F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73" t="19206" r="32738" b="18095"/>
          <a:stretch/>
        </p:blipFill>
        <p:spPr>
          <a:xfrm>
            <a:off x="6357257" y="1787949"/>
            <a:ext cx="4822371" cy="48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1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данных</a:t>
            </a:r>
            <a:r>
              <a:rPr lang="en-US" dirty="0"/>
              <a:t> (</a:t>
            </a:r>
            <a:r>
              <a:rPr lang="ru-RU" dirty="0"/>
              <a:t>Суммарные петли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A66305-B0A1-D748-BC47-1A533EAD7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2" t="19683" r="32044" b="17619"/>
          <a:stretch/>
        </p:blipFill>
        <p:spPr>
          <a:xfrm>
            <a:off x="468085" y="1838903"/>
            <a:ext cx="4909458" cy="4872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42DEC2-DBC7-D848-9F47-098C17439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9" t="21429" r="31945" b="14920"/>
          <a:stretch/>
        </p:blipFill>
        <p:spPr>
          <a:xfrm>
            <a:off x="6226630" y="1768439"/>
            <a:ext cx="5029200" cy="494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2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данных</a:t>
            </a:r>
            <a:r>
              <a:rPr lang="en-US" dirty="0"/>
              <a:t> </a:t>
            </a:r>
            <a:br>
              <a:rPr lang="ru-RU" dirty="0"/>
            </a:br>
            <a:r>
              <a:rPr lang="en-US" dirty="0"/>
              <a:t>(</a:t>
            </a:r>
            <a:r>
              <a:rPr lang="ru-RU" dirty="0"/>
              <a:t>Суммарные петли в одном размере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7DC80-1B91-7146-9103-85946D0EF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2" t="22540" r="31349" b="13809"/>
          <a:stretch/>
        </p:blipFill>
        <p:spPr>
          <a:xfrm>
            <a:off x="518226" y="1838903"/>
            <a:ext cx="4809175" cy="47616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2FF8BD-136E-F341-B3C7-CA332A7AB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2" t="21428" r="31349" b="14286"/>
          <a:stretch/>
        </p:blipFill>
        <p:spPr>
          <a:xfrm>
            <a:off x="6564087" y="1842976"/>
            <a:ext cx="4898570" cy="47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749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155</Words>
  <Application>Microsoft Macintosh PowerPoint</Application>
  <PresentationFormat>Широкоэкранный</PresentationFormat>
  <Paragraphs>53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Предсказание петель в Dictyostelium discodeum</vt:lpstr>
      <vt:lpstr>План работы</vt:lpstr>
      <vt:lpstr>Как предсказывать петли?</vt:lpstr>
      <vt:lpstr>Парсинг данных Hi-C</vt:lpstr>
      <vt:lpstr>Применения диагональной нормализации</vt:lpstr>
      <vt:lpstr>Парсинг петель</vt:lpstr>
      <vt:lpstr>Сравнение данных (Произвольные петли)</vt:lpstr>
      <vt:lpstr>Сравнение данных (Суммарные петли)</vt:lpstr>
      <vt:lpstr>Сравнение данных  (Суммарные петли в одном размере)</vt:lpstr>
      <vt:lpstr>Шкалирование по петлям  (среднее по диагонали)</vt:lpstr>
      <vt:lpstr>Шкалирование по петлям (сумма по диагонали)</vt:lpstr>
      <vt:lpstr>Шкалирование по меж-петлям (среднее по диагонали)</vt:lpstr>
      <vt:lpstr>Шкалирование по меж-петлям (сумма по диагонали)</vt:lpstr>
      <vt:lpstr>Шкалирование по петлям (одинаковый размер, среднее по диагонали)</vt:lpstr>
      <vt:lpstr>Шкалирование по петлям с норм для диктии (одинаковый размер, среднее по диагонали)</vt:lpstr>
      <vt:lpstr>Презентация PowerPoint</vt:lpstr>
      <vt:lpstr>Заголовок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петель в Dictyostelium discodeum</dc:title>
  <dc:creator>Плискин Александр Маркович</dc:creator>
  <cp:lastModifiedBy>Плискин Александр Маркович</cp:lastModifiedBy>
  <cp:revision>10</cp:revision>
  <dcterms:created xsi:type="dcterms:W3CDTF">2019-04-05T21:04:09Z</dcterms:created>
  <dcterms:modified xsi:type="dcterms:W3CDTF">2019-04-06T00:26:19Z</dcterms:modified>
</cp:coreProperties>
</file>